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77" r:id="rId2"/>
    <p:sldId id="278" r:id="rId3"/>
    <p:sldId id="267" r:id="rId4"/>
    <p:sldId id="288" r:id="rId5"/>
    <p:sldId id="268" r:id="rId6"/>
    <p:sldId id="282" r:id="rId7"/>
    <p:sldId id="286" r:id="rId8"/>
    <p:sldId id="284" r:id="rId9"/>
    <p:sldId id="285" r:id="rId10"/>
    <p:sldId id="287" r:id="rId11"/>
    <p:sldId id="28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14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2994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DD71D7-55AC-46BD-81B3-09AB2F9EFBD8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0BD58-3BFF-4EAF-BB8B-AC67FE801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9424F-BB59-4F4E-9822-4CA3E770FFD2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322CDD-9D6C-4F63-9EC2-6482266241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72EE9-AF66-483C-961F-59B9F002993E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EAFD5-7FA3-40FB-875B-457FB46B25A4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AD63E2-E931-4653-BB33-A910E07D11B2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A1F43-559A-4B47-A959-EFB6142CA3A9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61AED-24AE-4AC7-940D-F7106D2788A3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25771-5E10-4A19-AB0E-909293152332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06FD5-B03F-45D5-A178-114C548C0032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B012C0-B102-441D-AA86-2C80DFA84E68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>
            <a:normAutofit/>
          </a:bodyPr>
          <a:lstStyle>
            <a:lvl1pPr marL="0" indent="0">
              <a:spcBef>
                <a:spcPts val="8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1E0B12-F9DE-47EF-A076-CF602073F1B2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C8B93266-8FB4-430B-8AE3-3A53F50E1A0B}" type="datetime1">
              <a:rPr lang="en-US" smtClean="0"/>
              <a:pPr/>
              <a:t>8/13/2018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agile methodology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6800" y="5349240"/>
            <a:ext cx="10058400" cy="365760"/>
          </a:xfrm>
        </p:spPr>
        <p:txBody>
          <a:bodyPr/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CIS 355 SU18 - Research paper</a:t>
            </a: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ECF54BDB-E000-4E73-ACC6-1A6DD87F07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3827" y="1828800"/>
            <a:ext cx="7064346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845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395733"/>
            <a:ext cx="9601200" cy="1143000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E0C507-B945-42DA-A7B5-EDE890CEB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286" y="1899792"/>
            <a:ext cx="3519536" cy="3081783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CB3592A-30A8-480D-8A66-51576A8982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1336" y="5224017"/>
            <a:ext cx="3071813" cy="571500"/>
          </a:xfrm>
        </p:spPr>
        <p:txBody>
          <a:bodyPr/>
          <a:lstStyle/>
          <a:p>
            <a:pPr marL="45720" indent="0">
              <a:buNone/>
            </a:pPr>
            <a:r>
              <a:rPr lang="en-US" dirty="0"/>
              <a:t>Agile Methodology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870F32B-F106-4F13-9113-16296A5AE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937" y="1876425"/>
            <a:ext cx="3938638" cy="3105150"/>
          </a:xfrm>
          <a:prstGeom prst="rect">
            <a:avLst/>
          </a:prstGeom>
        </p:spPr>
      </p:pic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56D47498-3F47-49C3-8674-D48C0827C5C7}"/>
              </a:ext>
            </a:extLst>
          </p:cNvPr>
          <p:cNvSpPr txBox="1">
            <a:spLocks/>
          </p:cNvSpPr>
          <p:nvPr/>
        </p:nvSpPr>
        <p:spPr>
          <a:xfrm>
            <a:off x="1690687" y="5224017"/>
            <a:ext cx="3071813" cy="5715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7432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436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34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5448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2880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0312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77440" indent="-22860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Font typeface="Arial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Arial" pitchFamily="34" charset="0"/>
              <a:buNone/>
            </a:pPr>
            <a:r>
              <a:rPr lang="en-US"/>
              <a:t>Previous Methodologies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1363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History of Agile</a:t>
            </a:r>
          </a:p>
          <a:p>
            <a:r>
              <a:rPr lang="en-US" dirty="0"/>
              <a:t>What is it?</a:t>
            </a:r>
          </a:p>
          <a:p>
            <a:r>
              <a:rPr lang="en-US" dirty="0"/>
              <a:t>Benefits of Agile over Traditional Waterfall Method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D427A9-E9B6-4157-A912-BAE9631E7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914400"/>
            <a:ext cx="4876800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13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agile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was the cause?</a:t>
            </a:r>
          </a:p>
          <a:p>
            <a:pPr lvl="1"/>
            <a:r>
              <a:rPr lang="en-US" dirty="0"/>
              <a:t>Non-adaptability</a:t>
            </a:r>
          </a:p>
          <a:p>
            <a:pPr lvl="1"/>
            <a:r>
              <a:rPr lang="en-US" dirty="0"/>
              <a:t>Untested Software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77FF935-8953-4FAD-8E44-0E941CE6F9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3628" y="586452"/>
            <a:ext cx="6124575" cy="4600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History of agile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082070D-425C-47D1-8260-F7C34DA43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DE4734-77C4-4E3D-ADEB-2BD17FDE2A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0" y="1047750"/>
            <a:ext cx="5257800" cy="478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538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222C57-5EAA-4109-90D2-F142F1A09B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495" y="2069203"/>
            <a:ext cx="7153765" cy="3114492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DC47F1-A166-416E-9F9E-2D94B988D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 - Continued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E65A70-C14A-4238-86C5-85E423E832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2103" y="2290762"/>
            <a:ext cx="4572000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937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it? - Continued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F1C28CC-184D-44B4-980D-F63497015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  <a:p>
            <a:r>
              <a:rPr lang="en-US" dirty="0"/>
              <a:t>Iteration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12C95CB-9196-4957-A66F-3F5E41DD6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486024"/>
            <a:ext cx="1847850" cy="274977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2559DB-2C9C-4496-866C-3006F1A35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2628900"/>
            <a:ext cx="4191000" cy="2510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645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Agile over Traditional Waterfall Method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D9EEC5-34B9-47D1-B2BE-99C58B44A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E84F41-FF7A-40FB-BF39-0EF008BF0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816" y="2138362"/>
            <a:ext cx="6000750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008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of Agile over Traditional Waterfall Method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D9EEC5-34B9-47D1-B2BE-99C58B44A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Constant Results</a:t>
            </a:r>
          </a:p>
          <a:p>
            <a:r>
              <a:rPr lang="en-US" dirty="0"/>
              <a:t>Change of plans mid-process</a:t>
            </a:r>
          </a:p>
          <a:p>
            <a:r>
              <a:rPr lang="en-US" dirty="0"/>
              <a:t>Complete, tested software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94312C-1AEC-45B3-BFC7-F97475F76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9175" y="3429000"/>
            <a:ext cx="3905250" cy="2324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5E0358-62D8-42A2-A01B-E749B24CA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5463" y="1828800"/>
            <a:ext cx="1809750" cy="1847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0F364C7-0B40-45FF-9A6A-E094E2E105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3886200"/>
            <a:ext cx="26765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868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Red Line Business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red line presentation (widescreen).potx" id="{8018D45A-0B59-4186-B046-1FF8092889B6}" vid="{86C2525B-C90B-4FD6-8D61-5E85FA833A06}"/>
    </a:ext>
  </a:extLst>
</a:theme>
</file>

<file path=ppt/theme/theme2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red line presentation (widescreen)</Template>
  <TotalTime>5719</TotalTime>
  <Words>88</Words>
  <Application>Microsoft Office PowerPoint</Application>
  <PresentationFormat>Widescreen</PresentationFormat>
  <Paragraphs>26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Cambria</vt:lpstr>
      <vt:lpstr>Red Line Business 16x9</vt:lpstr>
      <vt:lpstr>The agile methodology</vt:lpstr>
      <vt:lpstr>summary</vt:lpstr>
      <vt:lpstr>History of agile</vt:lpstr>
      <vt:lpstr>History of agile</vt:lpstr>
      <vt:lpstr>What is it?</vt:lpstr>
      <vt:lpstr>What is it? - Continued</vt:lpstr>
      <vt:lpstr>What is it? - Continued</vt:lpstr>
      <vt:lpstr>Benefits of Agile over Traditional Waterfall Method</vt:lpstr>
      <vt:lpstr>Benefits of Agile over Traditional Waterfall Method</vt:lpstr>
      <vt:lpstr>Conclusion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Law firm website</dc:title>
  <dc:creator>Elisheva S</dc:creator>
  <cp:lastModifiedBy>Elisheva S</cp:lastModifiedBy>
  <cp:revision>27</cp:revision>
  <dcterms:created xsi:type="dcterms:W3CDTF">2018-08-02T20:19:46Z</dcterms:created>
  <dcterms:modified xsi:type="dcterms:W3CDTF">2018-08-13T18:06:18Z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